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3B3C83-91A3-4C33-8BE6-26F7AC1DD789}" type="doc">
      <dgm:prSet loTypeId="urn:microsoft.com/office/officeart/2005/8/layout/radial5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010E5A48-2BF6-4FBB-A554-179F365305D0}">
      <dgm:prSet phldrT="[Texto]"/>
      <dgm:spPr/>
      <dgm:t>
        <a:bodyPr/>
        <a:lstStyle/>
        <a:p>
          <a:r>
            <a:rPr lang="pt-BR" dirty="0" smtClean="0"/>
            <a:t>Redes sociais</a:t>
          </a:r>
          <a:endParaRPr lang="pt-BR" dirty="0"/>
        </a:p>
      </dgm:t>
    </dgm:pt>
    <dgm:pt modelId="{4DB5850B-30F1-465C-956A-4AA5471692FD}" type="parTrans" cxnId="{E4C60206-5796-400F-A33F-FCC7171158F5}">
      <dgm:prSet/>
      <dgm:spPr/>
      <dgm:t>
        <a:bodyPr/>
        <a:lstStyle/>
        <a:p>
          <a:endParaRPr lang="pt-BR"/>
        </a:p>
      </dgm:t>
    </dgm:pt>
    <dgm:pt modelId="{1894DDF0-A67A-49E8-9E1C-6FDE350C5E9F}" type="sibTrans" cxnId="{E4C60206-5796-400F-A33F-FCC7171158F5}">
      <dgm:prSet/>
      <dgm:spPr/>
      <dgm:t>
        <a:bodyPr/>
        <a:lstStyle/>
        <a:p>
          <a:endParaRPr lang="pt-BR"/>
        </a:p>
      </dgm:t>
    </dgm:pt>
    <dgm:pt modelId="{07A5DE20-C4E4-44AF-BBDF-E5468AFE0E3D}">
      <dgm:prSet phldrT="[Texto]"/>
      <dgm:spPr/>
      <dgm:t>
        <a:bodyPr/>
        <a:lstStyle/>
        <a:p>
          <a:r>
            <a:rPr lang="pt-BR" dirty="0" smtClean="0"/>
            <a:t>Construção colaborativa de relacionamentos</a:t>
          </a:r>
          <a:endParaRPr lang="pt-BR" dirty="0"/>
        </a:p>
      </dgm:t>
    </dgm:pt>
    <dgm:pt modelId="{2DE42615-FAEC-4F62-A7D2-A9836B656AD5}" type="parTrans" cxnId="{696922BB-AF02-4B68-9FB5-A218A584A92A}">
      <dgm:prSet/>
      <dgm:spPr/>
      <dgm:t>
        <a:bodyPr/>
        <a:lstStyle/>
        <a:p>
          <a:endParaRPr lang="pt-BR"/>
        </a:p>
      </dgm:t>
    </dgm:pt>
    <dgm:pt modelId="{34AFC2F5-B5FA-455C-B477-5D510B04A6CC}" type="sibTrans" cxnId="{696922BB-AF02-4B68-9FB5-A218A584A92A}">
      <dgm:prSet/>
      <dgm:spPr/>
      <dgm:t>
        <a:bodyPr/>
        <a:lstStyle/>
        <a:p>
          <a:endParaRPr lang="pt-BR"/>
        </a:p>
      </dgm:t>
    </dgm:pt>
    <dgm:pt modelId="{9BAFF92F-1279-452A-822E-40794999E164}">
      <dgm:prSet phldrT="[Texto]"/>
      <dgm:spPr/>
      <dgm:t>
        <a:bodyPr/>
        <a:lstStyle/>
        <a:p>
          <a:r>
            <a:rPr lang="pt-BR" dirty="0" smtClean="0"/>
            <a:t>Otimiza o tempo em sala de aula</a:t>
          </a:r>
          <a:endParaRPr lang="pt-BR" dirty="0"/>
        </a:p>
      </dgm:t>
    </dgm:pt>
    <dgm:pt modelId="{62DFF42E-66A5-4547-87C9-EAE8A36F4CEE}" type="parTrans" cxnId="{605AB916-619B-41BD-B0F2-2B9D40152A0F}">
      <dgm:prSet/>
      <dgm:spPr/>
      <dgm:t>
        <a:bodyPr/>
        <a:lstStyle/>
        <a:p>
          <a:endParaRPr lang="pt-BR"/>
        </a:p>
      </dgm:t>
    </dgm:pt>
    <dgm:pt modelId="{3775C59A-1CA4-4C31-82FD-80C53A4F6C67}" type="sibTrans" cxnId="{605AB916-619B-41BD-B0F2-2B9D40152A0F}">
      <dgm:prSet/>
      <dgm:spPr/>
      <dgm:t>
        <a:bodyPr/>
        <a:lstStyle/>
        <a:p>
          <a:endParaRPr lang="pt-BR"/>
        </a:p>
      </dgm:t>
    </dgm:pt>
    <dgm:pt modelId="{E53D4417-37E1-45FB-930F-4E1DD70F8D66}">
      <dgm:prSet phldrT="[Texto]"/>
      <dgm:spPr/>
      <dgm:t>
        <a:bodyPr/>
        <a:lstStyle/>
        <a:p>
          <a:r>
            <a:rPr lang="pt-BR" dirty="0" smtClean="0"/>
            <a:t>Melhora a comunicação</a:t>
          </a:r>
          <a:endParaRPr lang="pt-BR" dirty="0"/>
        </a:p>
      </dgm:t>
    </dgm:pt>
    <dgm:pt modelId="{FD465821-3D08-4AEA-BCC2-B0D4E293AFB3}" type="parTrans" cxnId="{C08500B4-11C3-4675-A9C5-0E58B20E5907}">
      <dgm:prSet/>
      <dgm:spPr/>
      <dgm:t>
        <a:bodyPr/>
        <a:lstStyle/>
        <a:p>
          <a:endParaRPr lang="pt-BR"/>
        </a:p>
      </dgm:t>
    </dgm:pt>
    <dgm:pt modelId="{9383ADCF-1F99-469D-A121-8090A4759E7B}" type="sibTrans" cxnId="{C08500B4-11C3-4675-A9C5-0E58B20E5907}">
      <dgm:prSet/>
      <dgm:spPr/>
      <dgm:t>
        <a:bodyPr/>
        <a:lstStyle/>
        <a:p>
          <a:endParaRPr lang="pt-BR"/>
        </a:p>
      </dgm:t>
    </dgm:pt>
    <dgm:pt modelId="{6A6BD4B6-3EA7-4B54-957A-97B107AB0C9A}">
      <dgm:prSet phldrT="[Texto]"/>
      <dgm:spPr/>
      <dgm:t>
        <a:bodyPr/>
        <a:lstStyle/>
        <a:p>
          <a:r>
            <a:rPr lang="pt-BR" dirty="0" smtClean="0"/>
            <a:t>Constrói novas comunidades de aprendizado.</a:t>
          </a:r>
          <a:endParaRPr lang="pt-BR" dirty="0"/>
        </a:p>
      </dgm:t>
    </dgm:pt>
    <dgm:pt modelId="{1348200A-096F-4A25-AC20-976B2B8A3463}" type="parTrans" cxnId="{DC2DB7EC-F369-4C73-A884-2C71D633237A}">
      <dgm:prSet/>
      <dgm:spPr/>
      <dgm:t>
        <a:bodyPr/>
        <a:lstStyle/>
        <a:p>
          <a:endParaRPr lang="pt-BR"/>
        </a:p>
      </dgm:t>
    </dgm:pt>
    <dgm:pt modelId="{5F7F239B-2DD7-4B00-BE5F-BC0F104F6869}" type="sibTrans" cxnId="{DC2DB7EC-F369-4C73-A884-2C71D633237A}">
      <dgm:prSet/>
      <dgm:spPr/>
      <dgm:t>
        <a:bodyPr/>
        <a:lstStyle/>
        <a:p>
          <a:endParaRPr lang="pt-BR"/>
        </a:p>
      </dgm:t>
    </dgm:pt>
    <dgm:pt modelId="{6E0D34BA-F026-4CD0-B53F-0458F95D29AB}" type="pres">
      <dgm:prSet presAssocID="{203B3C83-91A3-4C33-8BE6-26F7AC1DD789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681738D-92FD-47A7-82C1-C3B14F951BB1}" type="pres">
      <dgm:prSet presAssocID="{010E5A48-2BF6-4FBB-A554-179F365305D0}" presName="centerShape" presStyleLbl="node0" presStyleIdx="0" presStyleCnt="1"/>
      <dgm:spPr/>
      <dgm:t>
        <a:bodyPr/>
        <a:lstStyle/>
        <a:p>
          <a:endParaRPr lang="pt-BR"/>
        </a:p>
      </dgm:t>
    </dgm:pt>
    <dgm:pt modelId="{741B36D3-C11A-4F55-9BCB-5F45B2433B91}" type="pres">
      <dgm:prSet presAssocID="{2DE42615-FAEC-4F62-A7D2-A9836B656AD5}" presName="parTrans" presStyleLbl="sibTrans2D1" presStyleIdx="0" presStyleCnt="4"/>
      <dgm:spPr/>
    </dgm:pt>
    <dgm:pt modelId="{8C5F6D19-8A1E-48F3-A3CE-7B69E35DFD77}" type="pres">
      <dgm:prSet presAssocID="{2DE42615-FAEC-4F62-A7D2-A9836B656AD5}" presName="connectorText" presStyleLbl="sibTrans2D1" presStyleIdx="0" presStyleCnt="4"/>
      <dgm:spPr/>
    </dgm:pt>
    <dgm:pt modelId="{944237D3-3EB9-4FC4-B8D6-85521EDF35B3}" type="pres">
      <dgm:prSet presAssocID="{07A5DE20-C4E4-44AF-BBDF-E5468AFE0E3D}" presName="node" presStyleLbl="node1" presStyleIdx="0" presStyleCnt="4">
        <dgm:presLayoutVars>
          <dgm:bulletEnabled val="1"/>
        </dgm:presLayoutVars>
      </dgm:prSet>
      <dgm:spPr/>
    </dgm:pt>
    <dgm:pt modelId="{436437FB-DD57-4354-BC69-015A6EAE72DA}" type="pres">
      <dgm:prSet presAssocID="{62DFF42E-66A5-4547-87C9-EAE8A36F4CEE}" presName="parTrans" presStyleLbl="sibTrans2D1" presStyleIdx="1" presStyleCnt="4"/>
      <dgm:spPr/>
    </dgm:pt>
    <dgm:pt modelId="{BBD963B1-E732-4649-8C3A-DAAA09E966A4}" type="pres">
      <dgm:prSet presAssocID="{62DFF42E-66A5-4547-87C9-EAE8A36F4CEE}" presName="connectorText" presStyleLbl="sibTrans2D1" presStyleIdx="1" presStyleCnt="4"/>
      <dgm:spPr/>
    </dgm:pt>
    <dgm:pt modelId="{E03E005B-AD6B-48C8-B0C0-750B37F6D76B}" type="pres">
      <dgm:prSet presAssocID="{9BAFF92F-1279-452A-822E-40794999E164}" presName="node" presStyleLbl="node1" presStyleIdx="1" presStyleCnt="4">
        <dgm:presLayoutVars>
          <dgm:bulletEnabled val="1"/>
        </dgm:presLayoutVars>
      </dgm:prSet>
      <dgm:spPr/>
    </dgm:pt>
    <dgm:pt modelId="{2D6AF5D6-6C5D-43F3-98D3-534ED4637009}" type="pres">
      <dgm:prSet presAssocID="{FD465821-3D08-4AEA-BCC2-B0D4E293AFB3}" presName="parTrans" presStyleLbl="sibTrans2D1" presStyleIdx="2" presStyleCnt="4"/>
      <dgm:spPr/>
    </dgm:pt>
    <dgm:pt modelId="{79D1F1CF-2F3D-4526-AED9-F41FCE81781B}" type="pres">
      <dgm:prSet presAssocID="{FD465821-3D08-4AEA-BCC2-B0D4E293AFB3}" presName="connectorText" presStyleLbl="sibTrans2D1" presStyleIdx="2" presStyleCnt="4"/>
      <dgm:spPr/>
    </dgm:pt>
    <dgm:pt modelId="{9FA1A8EC-D7D7-4408-8232-5D03A4B8CB27}" type="pres">
      <dgm:prSet presAssocID="{E53D4417-37E1-45FB-930F-4E1DD70F8D66}" presName="node" presStyleLbl="node1" presStyleIdx="2" presStyleCnt="4">
        <dgm:presLayoutVars>
          <dgm:bulletEnabled val="1"/>
        </dgm:presLayoutVars>
      </dgm:prSet>
      <dgm:spPr/>
    </dgm:pt>
    <dgm:pt modelId="{EC7868C6-2AFD-463B-B122-23F3513FB872}" type="pres">
      <dgm:prSet presAssocID="{1348200A-096F-4A25-AC20-976B2B8A3463}" presName="parTrans" presStyleLbl="sibTrans2D1" presStyleIdx="3" presStyleCnt="4"/>
      <dgm:spPr/>
    </dgm:pt>
    <dgm:pt modelId="{D56E2815-4CCB-449D-A0A9-A0A8E8D42774}" type="pres">
      <dgm:prSet presAssocID="{1348200A-096F-4A25-AC20-976B2B8A3463}" presName="connectorText" presStyleLbl="sibTrans2D1" presStyleIdx="3" presStyleCnt="4"/>
      <dgm:spPr/>
    </dgm:pt>
    <dgm:pt modelId="{20DF86B9-7664-4734-A00B-31CB9E96FD2A}" type="pres">
      <dgm:prSet presAssocID="{6A6BD4B6-3EA7-4B54-957A-97B107AB0C9A}" presName="node" presStyleLbl="node1" presStyleIdx="3" presStyleCnt="4">
        <dgm:presLayoutVars>
          <dgm:bulletEnabled val="1"/>
        </dgm:presLayoutVars>
      </dgm:prSet>
      <dgm:spPr/>
    </dgm:pt>
  </dgm:ptLst>
  <dgm:cxnLst>
    <dgm:cxn modelId="{DC2DB7EC-F369-4C73-A884-2C71D633237A}" srcId="{010E5A48-2BF6-4FBB-A554-179F365305D0}" destId="{6A6BD4B6-3EA7-4B54-957A-97B107AB0C9A}" srcOrd="3" destOrd="0" parTransId="{1348200A-096F-4A25-AC20-976B2B8A3463}" sibTransId="{5F7F239B-2DD7-4B00-BE5F-BC0F104F6869}"/>
    <dgm:cxn modelId="{DC1C1800-1D84-4A7B-A252-4175B6DF517D}" type="presOf" srcId="{1348200A-096F-4A25-AC20-976B2B8A3463}" destId="{D56E2815-4CCB-449D-A0A9-A0A8E8D42774}" srcOrd="1" destOrd="0" presId="urn:microsoft.com/office/officeart/2005/8/layout/radial5"/>
    <dgm:cxn modelId="{E4F197B6-3ADC-4848-ABF7-042EB26FB5FC}" type="presOf" srcId="{9BAFF92F-1279-452A-822E-40794999E164}" destId="{E03E005B-AD6B-48C8-B0C0-750B37F6D76B}" srcOrd="0" destOrd="0" presId="urn:microsoft.com/office/officeart/2005/8/layout/radial5"/>
    <dgm:cxn modelId="{52C37244-3DDD-44B1-8EE3-8A4F009E9F69}" type="presOf" srcId="{203B3C83-91A3-4C33-8BE6-26F7AC1DD789}" destId="{6E0D34BA-F026-4CD0-B53F-0458F95D29AB}" srcOrd="0" destOrd="0" presId="urn:microsoft.com/office/officeart/2005/8/layout/radial5"/>
    <dgm:cxn modelId="{7A742C23-3C8A-4FC5-83E7-52FF050CEB6F}" type="presOf" srcId="{62DFF42E-66A5-4547-87C9-EAE8A36F4CEE}" destId="{436437FB-DD57-4354-BC69-015A6EAE72DA}" srcOrd="0" destOrd="0" presId="urn:microsoft.com/office/officeart/2005/8/layout/radial5"/>
    <dgm:cxn modelId="{F89A2C58-9C9B-4A38-BCA4-FBA716F52AE7}" type="presOf" srcId="{07A5DE20-C4E4-44AF-BBDF-E5468AFE0E3D}" destId="{944237D3-3EB9-4FC4-B8D6-85521EDF35B3}" srcOrd="0" destOrd="0" presId="urn:microsoft.com/office/officeart/2005/8/layout/radial5"/>
    <dgm:cxn modelId="{B13F5574-3575-497E-AA0D-2BB48162247C}" type="presOf" srcId="{2DE42615-FAEC-4F62-A7D2-A9836B656AD5}" destId="{741B36D3-C11A-4F55-9BCB-5F45B2433B91}" srcOrd="0" destOrd="0" presId="urn:microsoft.com/office/officeart/2005/8/layout/radial5"/>
    <dgm:cxn modelId="{650DC88E-6737-43E2-A43E-B94329FD5FC4}" type="presOf" srcId="{2DE42615-FAEC-4F62-A7D2-A9836B656AD5}" destId="{8C5F6D19-8A1E-48F3-A3CE-7B69E35DFD77}" srcOrd="1" destOrd="0" presId="urn:microsoft.com/office/officeart/2005/8/layout/radial5"/>
    <dgm:cxn modelId="{99F32C0D-9852-4504-9DA3-A5C9206F092A}" type="presOf" srcId="{FD465821-3D08-4AEA-BCC2-B0D4E293AFB3}" destId="{2D6AF5D6-6C5D-43F3-98D3-534ED4637009}" srcOrd="0" destOrd="0" presId="urn:microsoft.com/office/officeart/2005/8/layout/radial5"/>
    <dgm:cxn modelId="{DC137D9C-154F-4F1D-9FF2-774041A8C9AC}" type="presOf" srcId="{FD465821-3D08-4AEA-BCC2-B0D4E293AFB3}" destId="{79D1F1CF-2F3D-4526-AED9-F41FCE81781B}" srcOrd="1" destOrd="0" presId="urn:microsoft.com/office/officeart/2005/8/layout/radial5"/>
    <dgm:cxn modelId="{E4C60206-5796-400F-A33F-FCC7171158F5}" srcId="{203B3C83-91A3-4C33-8BE6-26F7AC1DD789}" destId="{010E5A48-2BF6-4FBB-A554-179F365305D0}" srcOrd="0" destOrd="0" parTransId="{4DB5850B-30F1-465C-956A-4AA5471692FD}" sibTransId="{1894DDF0-A67A-49E8-9E1C-6FDE350C5E9F}"/>
    <dgm:cxn modelId="{86E15D20-4ED4-4509-99C5-714E72BFE075}" type="presOf" srcId="{E53D4417-37E1-45FB-930F-4E1DD70F8D66}" destId="{9FA1A8EC-D7D7-4408-8232-5D03A4B8CB27}" srcOrd="0" destOrd="0" presId="urn:microsoft.com/office/officeart/2005/8/layout/radial5"/>
    <dgm:cxn modelId="{7F624811-DC60-4760-B75A-AB81EB23C93F}" type="presOf" srcId="{1348200A-096F-4A25-AC20-976B2B8A3463}" destId="{EC7868C6-2AFD-463B-B122-23F3513FB872}" srcOrd="0" destOrd="0" presId="urn:microsoft.com/office/officeart/2005/8/layout/radial5"/>
    <dgm:cxn modelId="{605AB916-619B-41BD-B0F2-2B9D40152A0F}" srcId="{010E5A48-2BF6-4FBB-A554-179F365305D0}" destId="{9BAFF92F-1279-452A-822E-40794999E164}" srcOrd="1" destOrd="0" parTransId="{62DFF42E-66A5-4547-87C9-EAE8A36F4CEE}" sibTransId="{3775C59A-1CA4-4C31-82FD-80C53A4F6C67}"/>
    <dgm:cxn modelId="{C08500B4-11C3-4675-A9C5-0E58B20E5907}" srcId="{010E5A48-2BF6-4FBB-A554-179F365305D0}" destId="{E53D4417-37E1-45FB-930F-4E1DD70F8D66}" srcOrd="2" destOrd="0" parTransId="{FD465821-3D08-4AEA-BCC2-B0D4E293AFB3}" sibTransId="{9383ADCF-1F99-469D-A121-8090A4759E7B}"/>
    <dgm:cxn modelId="{31F7B501-0F76-47D3-9C5D-4970A529AC04}" type="presOf" srcId="{6A6BD4B6-3EA7-4B54-957A-97B107AB0C9A}" destId="{20DF86B9-7664-4734-A00B-31CB9E96FD2A}" srcOrd="0" destOrd="0" presId="urn:microsoft.com/office/officeart/2005/8/layout/radial5"/>
    <dgm:cxn modelId="{E327B2BE-EB30-4415-84A5-894D9CF98F5D}" type="presOf" srcId="{010E5A48-2BF6-4FBB-A554-179F365305D0}" destId="{8681738D-92FD-47A7-82C1-C3B14F951BB1}" srcOrd="0" destOrd="0" presId="urn:microsoft.com/office/officeart/2005/8/layout/radial5"/>
    <dgm:cxn modelId="{F9E3F8B8-B64D-423A-BA88-23DB3EA465D1}" type="presOf" srcId="{62DFF42E-66A5-4547-87C9-EAE8A36F4CEE}" destId="{BBD963B1-E732-4649-8C3A-DAAA09E966A4}" srcOrd="1" destOrd="0" presId="urn:microsoft.com/office/officeart/2005/8/layout/radial5"/>
    <dgm:cxn modelId="{696922BB-AF02-4B68-9FB5-A218A584A92A}" srcId="{010E5A48-2BF6-4FBB-A554-179F365305D0}" destId="{07A5DE20-C4E4-44AF-BBDF-E5468AFE0E3D}" srcOrd="0" destOrd="0" parTransId="{2DE42615-FAEC-4F62-A7D2-A9836B656AD5}" sibTransId="{34AFC2F5-B5FA-455C-B477-5D510B04A6CC}"/>
    <dgm:cxn modelId="{48FC969F-488C-41A2-ABA6-887F8D4EF680}" type="presParOf" srcId="{6E0D34BA-F026-4CD0-B53F-0458F95D29AB}" destId="{8681738D-92FD-47A7-82C1-C3B14F951BB1}" srcOrd="0" destOrd="0" presId="urn:microsoft.com/office/officeart/2005/8/layout/radial5"/>
    <dgm:cxn modelId="{F6CC36B7-3C00-40E1-8CB9-318E1F7309F6}" type="presParOf" srcId="{6E0D34BA-F026-4CD0-B53F-0458F95D29AB}" destId="{741B36D3-C11A-4F55-9BCB-5F45B2433B91}" srcOrd="1" destOrd="0" presId="urn:microsoft.com/office/officeart/2005/8/layout/radial5"/>
    <dgm:cxn modelId="{99A55FC9-78CD-40B7-834D-E0B7CEA0432B}" type="presParOf" srcId="{741B36D3-C11A-4F55-9BCB-5F45B2433B91}" destId="{8C5F6D19-8A1E-48F3-A3CE-7B69E35DFD77}" srcOrd="0" destOrd="0" presId="urn:microsoft.com/office/officeart/2005/8/layout/radial5"/>
    <dgm:cxn modelId="{59E1953B-BFB7-48C3-9230-EC1C003618D5}" type="presParOf" srcId="{6E0D34BA-F026-4CD0-B53F-0458F95D29AB}" destId="{944237D3-3EB9-4FC4-B8D6-85521EDF35B3}" srcOrd="2" destOrd="0" presId="urn:microsoft.com/office/officeart/2005/8/layout/radial5"/>
    <dgm:cxn modelId="{2CE7A5B2-E580-441D-8468-45134D95ED8E}" type="presParOf" srcId="{6E0D34BA-F026-4CD0-B53F-0458F95D29AB}" destId="{436437FB-DD57-4354-BC69-015A6EAE72DA}" srcOrd="3" destOrd="0" presId="urn:microsoft.com/office/officeart/2005/8/layout/radial5"/>
    <dgm:cxn modelId="{E1B09C89-6AD2-4F41-9EB6-D81CB6C9D1CF}" type="presParOf" srcId="{436437FB-DD57-4354-BC69-015A6EAE72DA}" destId="{BBD963B1-E732-4649-8C3A-DAAA09E966A4}" srcOrd="0" destOrd="0" presId="urn:microsoft.com/office/officeart/2005/8/layout/radial5"/>
    <dgm:cxn modelId="{D8307A40-4983-4772-9423-E74BABC3C472}" type="presParOf" srcId="{6E0D34BA-F026-4CD0-B53F-0458F95D29AB}" destId="{E03E005B-AD6B-48C8-B0C0-750B37F6D76B}" srcOrd="4" destOrd="0" presId="urn:microsoft.com/office/officeart/2005/8/layout/radial5"/>
    <dgm:cxn modelId="{F9EF0573-8AF5-450C-B758-BD4D104E3E20}" type="presParOf" srcId="{6E0D34BA-F026-4CD0-B53F-0458F95D29AB}" destId="{2D6AF5D6-6C5D-43F3-98D3-534ED4637009}" srcOrd="5" destOrd="0" presId="urn:microsoft.com/office/officeart/2005/8/layout/radial5"/>
    <dgm:cxn modelId="{10E46523-11C2-4EC4-9E4A-34850EB79B9A}" type="presParOf" srcId="{2D6AF5D6-6C5D-43F3-98D3-534ED4637009}" destId="{79D1F1CF-2F3D-4526-AED9-F41FCE81781B}" srcOrd="0" destOrd="0" presId="urn:microsoft.com/office/officeart/2005/8/layout/radial5"/>
    <dgm:cxn modelId="{A7FE8E5A-0B35-4E58-A86C-99879AC6E6D0}" type="presParOf" srcId="{6E0D34BA-F026-4CD0-B53F-0458F95D29AB}" destId="{9FA1A8EC-D7D7-4408-8232-5D03A4B8CB27}" srcOrd="6" destOrd="0" presId="urn:microsoft.com/office/officeart/2005/8/layout/radial5"/>
    <dgm:cxn modelId="{D6A8E667-DD4E-45C0-AF34-CAEC6F173783}" type="presParOf" srcId="{6E0D34BA-F026-4CD0-B53F-0458F95D29AB}" destId="{EC7868C6-2AFD-463B-B122-23F3513FB872}" srcOrd="7" destOrd="0" presId="urn:microsoft.com/office/officeart/2005/8/layout/radial5"/>
    <dgm:cxn modelId="{F41FC1A0-27B2-4B40-B326-FC2ACED727C9}" type="presParOf" srcId="{EC7868C6-2AFD-463B-B122-23F3513FB872}" destId="{D56E2815-4CCB-449D-A0A9-A0A8E8D42774}" srcOrd="0" destOrd="0" presId="urn:microsoft.com/office/officeart/2005/8/layout/radial5"/>
    <dgm:cxn modelId="{276C2111-17FE-408A-B084-D340269C4021}" type="presParOf" srcId="{6E0D34BA-F026-4CD0-B53F-0458F95D29AB}" destId="{20DF86B9-7664-4734-A00B-31CB9E96FD2A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681738D-92FD-47A7-82C1-C3B14F951BB1}">
      <dsp:nvSpPr>
        <dsp:cNvPr id="0" name=""/>
        <dsp:cNvSpPr/>
      </dsp:nvSpPr>
      <dsp:spPr>
        <a:xfrm>
          <a:off x="3291196" y="2252153"/>
          <a:ext cx="1348830" cy="1348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Redes sociais</a:t>
          </a:r>
          <a:endParaRPr lang="pt-BR" sz="2300" kern="1200" dirty="0"/>
        </a:p>
      </dsp:txBody>
      <dsp:txXfrm>
        <a:off x="3291196" y="2252153"/>
        <a:ext cx="1348830" cy="1348830"/>
      </dsp:txXfrm>
    </dsp:sp>
    <dsp:sp modelId="{741B36D3-C11A-4F55-9BCB-5F45B2433B91}">
      <dsp:nvSpPr>
        <dsp:cNvPr id="0" name=""/>
        <dsp:cNvSpPr/>
      </dsp:nvSpPr>
      <dsp:spPr>
        <a:xfrm rot="16200000">
          <a:off x="3821792" y="1759634"/>
          <a:ext cx="287639" cy="4586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200" kern="1200"/>
        </a:p>
      </dsp:txBody>
      <dsp:txXfrm rot="16200000">
        <a:off x="3821792" y="1759634"/>
        <a:ext cx="287639" cy="458602"/>
      </dsp:txXfrm>
    </dsp:sp>
    <dsp:sp modelId="{944237D3-3EB9-4FC4-B8D6-85521EDF35B3}">
      <dsp:nvSpPr>
        <dsp:cNvPr id="0" name=""/>
        <dsp:cNvSpPr/>
      </dsp:nvSpPr>
      <dsp:spPr>
        <a:xfrm>
          <a:off x="3122592" y="23398"/>
          <a:ext cx="1686038" cy="168603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Construção colaborativa de relacionamentos</a:t>
          </a:r>
          <a:endParaRPr lang="pt-BR" sz="1200" kern="1200" dirty="0"/>
        </a:p>
      </dsp:txBody>
      <dsp:txXfrm>
        <a:off x="3122592" y="23398"/>
        <a:ext cx="1686038" cy="1686038"/>
      </dsp:txXfrm>
    </dsp:sp>
    <dsp:sp modelId="{436437FB-DD57-4354-BC69-015A6EAE72DA}">
      <dsp:nvSpPr>
        <dsp:cNvPr id="0" name=""/>
        <dsp:cNvSpPr/>
      </dsp:nvSpPr>
      <dsp:spPr>
        <a:xfrm>
          <a:off x="4759425" y="2697267"/>
          <a:ext cx="287639" cy="4586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4211785"/>
            <a:satOff val="7099"/>
            <a:lumOff val="-869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200" kern="1200"/>
        </a:p>
      </dsp:txBody>
      <dsp:txXfrm>
        <a:off x="4759425" y="2697267"/>
        <a:ext cx="287639" cy="458602"/>
      </dsp:txXfrm>
    </dsp:sp>
    <dsp:sp modelId="{E03E005B-AD6B-48C8-B0C0-750B37F6D76B}">
      <dsp:nvSpPr>
        <dsp:cNvPr id="0" name=""/>
        <dsp:cNvSpPr/>
      </dsp:nvSpPr>
      <dsp:spPr>
        <a:xfrm>
          <a:off x="5182743" y="2083549"/>
          <a:ext cx="1686038" cy="1686038"/>
        </a:xfrm>
        <a:prstGeom prst="ellipse">
          <a:avLst/>
        </a:prstGeom>
        <a:solidFill>
          <a:schemeClr val="accent2">
            <a:hueOff val="-4211785"/>
            <a:satOff val="7099"/>
            <a:lumOff val="-86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Otimiza o tempo em sala de aula</a:t>
          </a:r>
          <a:endParaRPr lang="pt-BR" sz="1200" kern="1200" dirty="0"/>
        </a:p>
      </dsp:txBody>
      <dsp:txXfrm>
        <a:off x="5182743" y="2083549"/>
        <a:ext cx="1686038" cy="1686038"/>
      </dsp:txXfrm>
    </dsp:sp>
    <dsp:sp modelId="{2D6AF5D6-6C5D-43F3-98D3-534ED4637009}">
      <dsp:nvSpPr>
        <dsp:cNvPr id="0" name=""/>
        <dsp:cNvSpPr/>
      </dsp:nvSpPr>
      <dsp:spPr>
        <a:xfrm rot="5400000">
          <a:off x="3821792" y="3634900"/>
          <a:ext cx="287639" cy="4586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8423570"/>
            <a:satOff val="14198"/>
            <a:lumOff val="-173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200" kern="1200"/>
        </a:p>
      </dsp:txBody>
      <dsp:txXfrm rot="5400000">
        <a:off x="3821792" y="3634900"/>
        <a:ext cx="287639" cy="458602"/>
      </dsp:txXfrm>
    </dsp:sp>
    <dsp:sp modelId="{9FA1A8EC-D7D7-4408-8232-5D03A4B8CB27}">
      <dsp:nvSpPr>
        <dsp:cNvPr id="0" name=""/>
        <dsp:cNvSpPr/>
      </dsp:nvSpPr>
      <dsp:spPr>
        <a:xfrm>
          <a:off x="3122592" y="4143700"/>
          <a:ext cx="1686038" cy="1686038"/>
        </a:xfrm>
        <a:prstGeom prst="ellipse">
          <a:avLst/>
        </a:prstGeom>
        <a:solidFill>
          <a:schemeClr val="accent2">
            <a:hueOff val="-8423570"/>
            <a:satOff val="14198"/>
            <a:lumOff val="-173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Melhora a comunicação</a:t>
          </a:r>
          <a:endParaRPr lang="pt-BR" sz="1200" kern="1200" dirty="0"/>
        </a:p>
      </dsp:txBody>
      <dsp:txXfrm>
        <a:off x="3122592" y="4143700"/>
        <a:ext cx="1686038" cy="1686038"/>
      </dsp:txXfrm>
    </dsp:sp>
    <dsp:sp modelId="{EC7868C6-2AFD-463B-B122-23F3513FB872}">
      <dsp:nvSpPr>
        <dsp:cNvPr id="0" name=""/>
        <dsp:cNvSpPr/>
      </dsp:nvSpPr>
      <dsp:spPr>
        <a:xfrm rot="10800000">
          <a:off x="2884159" y="2697267"/>
          <a:ext cx="287639" cy="4586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2635355"/>
            <a:satOff val="21297"/>
            <a:lumOff val="-2607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200" kern="1200"/>
        </a:p>
      </dsp:txBody>
      <dsp:txXfrm rot="10800000">
        <a:off x="2884159" y="2697267"/>
        <a:ext cx="287639" cy="458602"/>
      </dsp:txXfrm>
    </dsp:sp>
    <dsp:sp modelId="{20DF86B9-7664-4734-A00B-31CB9E96FD2A}">
      <dsp:nvSpPr>
        <dsp:cNvPr id="0" name=""/>
        <dsp:cNvSpPr/>
      </dsp:nvSpPr>
      <dsp:spPr>
        <a:xfrm>
          <a:off x="1062441" y="2083549"/>
          <a:ext cx="1686038" cy="1686038"/>
        </a:xfrm>
        <a:prstGeom prst="ellipse">
          <a:avLst/>
        </a:prstGeom>
        <a:solidFill>
          <a:schemeClr val="accent2">
            <a:hueOff val="-12635355"/>
            <a:satOff val="21297"/>
            <a:lumOff val="-260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Constrói novas comunidades de aprendizado.</a:t>
          </a:r>
          <a:endParaRPr lang="pt-BR" sz="1200" kern="1200" dirty="0"/>
        </a:p>
      </dsp:txBody>
      <dsp:txXfrm>
        <a:off x="1062441" y="2083549"/>
        <a:ext cx="1686038" cy="16860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9628836-0F66-4A22-9EB6-672628641E9F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49776C8-ABE9-4105-BACB-7776AB039015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8836-0F66-4A22-9EB6-672628641E9F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776C8-ABE9-4105-BACB-7776AB03901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8836-0F66-4A22-9EB6-672628641E9F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776C8-ABE9-4105-BACB-7776AB03901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9628836-0F66-4A22-9EB6-672628641E9F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49776C8-ABE9-4105-BACB-7776AB039015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9628836-0F66-4A22-9EB6-672628641E9F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49776C8-ABE9-4105-BACB-7776AB039015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8836-0F66-4A22-9EB6-672628641E9F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776C8-ABE9-4105-BACB-7776AB039015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8836-0F66-4A22-9EB6-672628641E9F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776C8-ABE9-4105-BACB-7776AB039015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9628836-0F66-4A22-9EB6-672628641E9F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49776C8-ABE9-4105-BACB-7776AB039015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28836-0F66-4A22-9EB6-672628641E9F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776C8-ABE9-4105-BACB-7776AB03901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9628836-0F66-4A22-9EB6-672628641E9F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49776C8-ABE9-4105-BACB-7776AB039015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9628836-0F66-4A22-9EB6-672628641E9F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49776C8-ABE9-4105-BACB-7776AB039015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9628836-0F66-4A22-9EB6-672628641E9F}" type="datetimeFigureOut">
              <a:rPr lang="pt-BR" smtClean="0"/>
              <a:t>03/04/2014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49776C8-ABE9-4105-BACB-7776AB03901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1412776"/>
            <a:ext cx="7772400" cy="1470025"/>
          </a:xfrm>
        </p:spPr>
        <p:txBody>
          <a:bodyPr>
            <a:normAutofit/>
          </a:bodyPr>
          <a:lstStyle/>
          <a:p>
            <a:r>
              <a:rPr lang="pt-BR" dirty="0" smtClean="0"/>
              <a:t>AS POSSIBILIDADES PEDÁGOGICAS DO FACEBOOK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 descr="5960031-888363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4221088"/>
            <a:ext cx="2736304" cy="1563638"/>
          </a:xfrm>
          <a:prstGeom prst="rect">
            <a:avLst/>
          </a:prstGeom>
        </p:spPr>
      </p:pic>
      <p:pic>
        <p:nvPicPr>
          <p:cNvPr id="5" name="Imagem 4" descr="images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28184" y="4005064"/>
            <a:ext cx="2438400" cy="1685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/>
              <a:t>Alguns estudos têm apontado a possibilidade e relatado experiências positivas de utilização  do </a:t>
            </a:r>
            <a:r>
              <a:rPr lang="pt-BR" sz="2800" dirty="0" err="1" smtClean="0"/>
              <a:t>Facebook</a:t>
            </a:r>
            <a:r>
              <a:rPr lang="pt-BR" sz="2800" dirty="0" smtClean="0"/>
              <a:t> com finalidade educacional.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Pretende-se com esses estudos  analisar  como o professor atua no contexto das redes sociais e como essa tem auxiliado na aprendizagens de seus alunos.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7467600" cy="4873752"/>
          </a:xfrm>
        </p:spPr>
        <p:txBody>
          <a:bodyPr/>
          <a:lstStyle/>
          <a:p>
            <a:pPr algn="just"/>
            <a:r>
              <a:rPr lang="pt-BR" dirty="0" smtClean="0"/>
              <a:t>As redes sociais surgem com a proposta de serem um espaço de construção colaborativa de relacionamentos auxiliando na aprendizagem dos alunos.</a:t>
            </a:r>
          </a:p>
          <a:p>
            <a:pPr algn="just"/>
            <a:r>
              <a:rPr lang="pt-BR" dirty="0" smtClean="0"/>
              <a:t>Hoje faz parte do cotidiano dos professores e dos alunos o acesso em tempo real á informações </a:t>
            </a:r>
            <a:r>
              <a:rPr lang="pt-BR" dirty="0" err="1" smtClean="0"/>
              <a:t>adivindas</a:t>
            </a:r>
            <a:r>
              <a:rPr lang="pt-BR" dirty="0" smtClean="0"/>
              <a:t> de qualquer lugar do mundo e a facilidade de comunicação por meio de diversos aparatos tecnológicos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</p:nvPr>
        </p:nvGraphicFramePr>
        <p:xfrm>
          <a:off x="457200" y="620688"/>
          <a:ext cx="7931224" cy="5853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39552" y="692696"/>
            <a:ext cx="7467600" cy="4873752"/>
          </a:xfrm>
        </p:spPr>
        <p:txBody>
          <a:bodyPr/>
          <a:lstStyle/>
          <a:p>
            <a:r>
              <a:rPr lang="pt-BR" dirty="0" err="1" smtClean="0"/>
              <a:t>Kenski</a:t>
            </a:r>
            <a:r>
              <a:rPr lang="pt-BR" dirty="0" smtClean="0"/>
              <a:t> ( 2003 p. 93) “ é preciso que ocorra uma profunda e significativa mudança institucional no sistema educacional”.</a:t>
            </a:r>
          </a:p>
          <a:p>
            <a:endParaRPr lang="pt-BR" dirty="0"/>
          </a:p>
        </p:txBody>
      </p:sp>
      <p:pic>
        <p:nvPicPr>
          <p:cNvPr id="5" name="Imagem 4" descr="frase montanar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132856"/>
            <a:ext cx="5256584" cy="4162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/>
          <a:lstStyle/>
          <a:p>
            <a:pPr algn="just"/>
            <a:r>
              <a:rPr lang="pt-BR" dirty="0" smtClean="0"/>
              <a:t>Educar utilizando-se das redes tem como ponto relevante, a redefinição do papel do professor.  </a:t>
            </a:r>
          </a:p>
          <a:p>
            <a:pPr algn="just"/>
            <a:r>
              <a:rPr lang="pt-BR" dirty="0" smtClean="0"/>
              <a:t>È preciso que os professores estejam minimamente familiarizados com essas novas tecnologias e suas possibilidades pedagógicas.</a:t>
            </a:r>
          </a:p>
          <a:p>
            <a:pPr algn="just"/>
            <a:endParaRPr lang="pt-BR" dirty="0"/>
          </a:p>
        </p:txBody>
      </p:sp>
      <p:pic>
        <p:nvPicPr>
          <p:cNvPr id="4" name="Imagem 3" descr="aluno_com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3717032"/>
            <a:ext cx="5238750" cy="2592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111</TotalTime>
  <Words>181</Words>
  <Application>Microsoft Office PowerPoint</Application>
  <PresentationFormat>Apresentação na tela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Balcão Envidraçado</vt:lpstr>
      <vt:lpstr>AS POSSIBILIDADES PEDÁGOGICAS DO FACEBOOK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ERIVANIA</dc:creator>
  <cp:lastModifiedBy>ERIVANIA</cp:lastModifiedBy>
  <cp:revision>12</cp:revision>
  <dcterms:created xsi:type="dcterms:W3CDTF">2014-04-03T18:20:43Z</dcterms:created>
  <dcterms:modified xsi:type="dcterms:W3CDTF">2014-04-03T20:12:30Z</dcterms:modified>
</cp:coreProperties>
</file>